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85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262" r:id="rId81"/>
    <p:sldId id="270" r:id="rId82"/>
    <p:sldId id="268" r:id="rId83"/>
    <p:sldId id="269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Questions" id="{4A138981-7079-4F88-BC85-8B5974AF9F17}">
          <p14:sldIdLst>
            <p14:sldId id="26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5428"/>
  </p:normalViewPr>
  <p:slideViewPr>
    <p:cSldViewPr snapToGrid="0" snapToObjects="1">
      <p:cViewPr>
        <p:scale>
          <a:sx n="55" d="100"/>
          <a:sy n="55" d="100"/>
        </p:scale>
        <p:origin x="1152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1493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03472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TS can </a:t>
            </a:r>
            <a:r>
              <a:rPr lang="en-US" sz="6000" dirty="0"/>
              <a:t>move completely out of your way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any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92870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i="1" dirty="0" smtClean="0"/>
              <a:t>any</a:t>
            </a:r>
            <a:endParaRPr lang="en-US" sz="6600" i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foo: any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</a:t>
            </a:r>
            <a:r>
              <a:rPr lang="en-US" sz="2800" dirty="0" smtClean="0">
                <a:solidFill>
                  <a:srgbClr val="A6E22E"/>
                </a:solidFill>
                <a:latin typeface="Courier New" charset="0"/>
              </a:rPr>
              <a:t>"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5715E"/>
                </a:solidFill>
                <a:latin typeface="Courier New" charset="0"/>
              </a:rPr>
              <a:t>//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Names don’t drive compatibility. </a:t>
            </a:r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i="1" dirty="0" smtClean="0"/>
              <a:t>Structures do</a:t>
            </a:r>
            <a:endParaRPr lang="en-US" sz="6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Structural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148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Model = { name: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 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foo: Model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"hello"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bar: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"world"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= bar = foo;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Will it outlive my project lifetime?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994600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Most likely outlive your project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Lifetime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668303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131647"/>
            <a:ext cx="9448800" cy="25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6169"/>
            <a:ext cx="7620000" cy="212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54" y="2749062"/>
            <a:ext cx="3831492" cy="3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92" y="1172308"/>
            <a:ext cx="4360985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1836348"/>
            <a:ext cx="8276492" cy="36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27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But I don’t want to learn new syntax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619105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strike="sngStrike" dirty="0" err="1"/>
              <a:t>CoffeeScript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DART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 err="1" smtClean="0"/>
              <a:t>PureScript</a:t>
            </a:r>
            <a:endParaRPr lang="en-US" sz="6000" strike="sngStrike" dirty="0" smtClean="0"/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way too many Foo -&gt; JS languages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91269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sz="6000" dirty="0" smtClean="0"/>
              <a:t>All about</a:t>
            </a:r>
          </a:p>
          <a:p>
            <a:pPr marL="0" indent="0" fontAlgn="base">
              <a:buNone/>
            </a:pPr>
            <a:r>
              <a:rPr lang="en-US" sz="6000" dirty="0" smtClean="0"/>
              <a:t>* </a:t>
            </a:r>
            <a:r>
              <a:rPr lang="en-US" sz="6000" i="1" dirty="0" err="1" smtClean="0"/>
              <a:t>linting</a:t>
            </a:r>
            <a:r>
              <a:rPr lang="en-US" sz="6000" dirty="0" smtClean="0"/>
              <a:t> </a:t>
            </a:r>
          </a:p>
          <a:p>
            <a:pPr marL="0" indent="0" fontAlgn="base">
              <a:buNone/>
            </a:pPr>
            <a:r>
              <a:rPr lang="en-US" sz="6000" i="1" dirty="0" smtClean="0"/>
              <a:t>* compiler useable (checkable) docs.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267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2" y="1290456"/>
            <a:ext cx="10516577" cy="44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563297"/>
            <a:ext cx="10503877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4" y="1271570"/>
            <a:ext cx="10669393" cy="4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396</TotalTime>
  <Words>733</Words>
  <Application>Microsoft Macintosh PowerPoint</Application>
  <PresentationFormat>Widescreen</PresentationFormat>
  <Paragraphs>223</Paragraphs>
  <Slides>83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Calibri</vt:lpstr>
      <vt:lpstr>Consolas</vt:lpstr>
      <vt:lpstr>Courier New</vt:lpstr>
      <vt:lpstr>Gill Sans MT</vt:lpstr>
      <vt:lpstr>Impact</vt:lpstr>
      <vt:lpstr>Open Sans</vt:lpstr>
      <vt:lpstr>Arial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PowerPoint Presentation</vt:lpstr>
      <vt:lpstr>any</vt:lpstr>
      <vt:lpstr>PowerPoint Presentation</vt:lpstr>
      <vt:lpstr>Structural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91</cp:revision>
  <dcterms:created xsi:type="dcterms:W3CDTF">2016-08-10T22:07:09Z</dcterms:created>
  <dcterms:modified xsi:type="dcterms:W3CDTF">2016-11-06T22:44:53Z</dcterms:modified>
</cp:coreProperties>
</file>